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B9FA6-AD77-5B42-B7EE-D5FD06EB0851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54D88-68B3-1142-A674-5E87F0F38B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40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A08E8-6EBB-9B41-81C4-06FBC546699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30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37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506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0025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93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78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19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67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70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58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88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99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4B6E-46E0-EF43-B005-80022EE482D9}" type="datetimeFigureOut">
              <a:rPr kumimoji="1" lang="zh-CN" altLang="en-US" smtClean="0"/>
              <a:t>2023/5/13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24989-A129-8F45-B738-B1FB73FC3CD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267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97B95B8-1372-5A29-C357-AAF72CB6E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24" t="21552" r="11215"/>
          <a:stretch/>
        </p:blipFill>
        <p:spPr>
          <a:xfrm>
            <a:off x="4235668" y="1597572"/>
            <a:ext cx="7956332" cy="5260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C1CFED3-22D8-8809-DA1D-A59F7AFD0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7572"/>
            <a:ext cx="4192822" cy="51842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794E224-3DEC-B565-60F0-CD83BA24B1AC}"/>
              </a:ext>
            </a:extLst>
          </p:cNvPr>
          <p:cNvSpPr/>
          <p:nvPr/>
        </p:nvSpPr>
        <p:spPr>
          <a:xfrm>
            <a:off x="1114797" y="392300"/>
            <a:ext cx="9962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Micro:bit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  <a:cs typeface="Times New Roman" panose="02020603050405020304" pitchFamily="18" charset="0"/>
              </a:rPr>
              <a:t>应用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—</a:t>
            </a:r>
            <a:r>
              <a:rPr lang="en-US" altLang="zh-CN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merican Typewriter" panose="02090604020004020304" pitchFamily="18" charset="0"/>
              </a:rPr>
              <a:t>LoveMeOrNot</a:t>
            </a:r>
            <a:endParaRPr lang="en-US" altLang="zh-C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merican Typewriter" panose="02090604020004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189254-BC56-7C10-0AFD-04E510D2B614}"/>
              </a:ext>
            </a:extLst>
          </p:cNvPr>
          <p:cNvSpPr/>
          <p:nvPr/>
        </p:nvSpPr>
        <p:spPr>
          <a:xfrm>
            <a:off x="5005855" y="1917091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把真相封装在神秘中！</a:t>
            </a:r>
          </a:p>
        </p:txBody>
      </p:sp>
    </p:spTree>
    <p:extLst>
      <p:ext uri="{BB962C8B-B14F-4D97-AF65-F5344CB8AC3E}">
        <p14:creationId xmlns:p14="http://schemas.microsoft.com/office/powerpoint/2010/main" val="83139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 2013 - 2022">
  <a:themeElements>
    <a:clrScheme name="Office 主题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</Words>
  <Application>Microsoft Macintosh PowerPoint</Application>
  <PresentationFormat>宽屏</PresentationFormat>
  <Paragraphs>3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Kaiti SC</vt:lpstr>
      <vt:lpstr>American Typewriter</vt:lpstr>
      <vt:lpstr>Arial</vt:lpstr>
      <vt:lpstr>Calibri</vt:lpstr>
      <vt:lpstr>Calibri Light</vt:lpstr>
      <vt:lpstr>Office 主题 2013 - 2022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</cp:revision>
  <dcterms:created xsi:type="dcterms:W3CDTF">2023-05-13T14:48:04Z</dcterms:created>
  <dcterms:modified xsi:type="dcterms:W3CDTF">2023-05-13T14:48:45Z</dcterms:modified>
</cp:coreProperties>
</file>